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9"/>
  </p:notesMasterIdLst>
  <p:sldIdLst>
    <p:sldId id="803" r:id="rId2"/>
    <p:sldId id="317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1B7DD-FDDE-43CC-AC98-9906EF298B55}" v="20" dt="2025-12-17T14:47:4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2" autoAdjust="0"/>
    <p:restoredTop sz="95033" autoAdjust="0"/>
  </p:normalViewPr>
  <p:slideViewPr>
    <p:cSldViewPr showGuides="1">
      <p:cViewPr>
        <p:scale>
          <a:sx n="80" d="100"/>
          <a:sy n="80" d="100"/>
        </p:scale>
        <p:origin x="912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C5A178CE-C265-4D3D-B4AC-AACD84F38937}"/>
    <pc:docChg chg="custSel modSld">
      <pc:chgData name="Jaana Kokkonen" userId="fd0ea1af-346e-4258-bc54-cec630bd1122" providerId="ADAL" clId="{C5A178CE-C265-4D3D-B4AC-AACD84F38937}" dt="2025-12-17T14:52:12.070" v="789" actId="1035"/>
      <pc:docMkLst>
        <pc:docMk/>
      </pc:docMkLst>
      <pc:sldChg chg="addSp delSp modSp mod">
        <pc:chgData name="Jaana Kokkonen" userId="fd0ea1af-346e-4258-bc54-cec630bd1122" providerId="ADAL" clId="{C5A178CE-C265-4D3D-B4AC-AACD84F38937}" dt="2025-12-17T14:49:50.807" v="758" actId="1076"/>
        <pc:sldMkLst>
          <pc:docMk/>
          <pc:sldMk cId="1782040403" sldId="302"/>
        </pc:sldMkLst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1782040403" sldId="302"/>
            <ac:spMk id="5" creationId="{10C8DC52-303A-4E6E-8D3B-83A611909B1D}"/>
          </ac:spMkLst>
        </pc:spChg>
        <pc:spChg chg="mod">
          <ac:chgData name="Jaana Kokkonen" userId="fd0ea1af-346e-4258-bc54-cec630bd1122" providerId="ADAL" clId="{C5A178CE-C265-4D3D-B4AC-AACD84F38937}" dt="2025-12-17T14:49:50.807" v="758" actId="1076"/>
          <ac:spMkLst>
            <pc:docMk/>
            <pc:sldMk cId="1782040403" sldId="302"/>
            <ac:spMk id="12" creationId="{43DCAF8C-DEEC-4F7A-970D-754E10796A42}"/>
          </ac:spMkLst>
        </pc:spChg>
        <pc:picChg chg="add mod">
          <ac:chgData name="Jaana Kokkonen" userId="fd0ea1af-346e-4258-bc54-cec630bd1122" providerId="ADAL" clId="{C5A178CE-C265-4D3D-B4AC-AACD84F38937}" dt="2025-12-17T13:59:52.038" v="130" actId="1037"/>
          <ac:picMkLst>
            <pc:docMk/>
            <pc:sldMk cId="1782040403" sldId="302"/>
            <ac:picMk id="2" creationId="{558A8A72-4CD5-F26B-90E3-4EFF056CB1F7}"/>
          </ac:picMkLst>
        </pc:picChg>
        <pc:picChg chg="del">
          <ac:chgData name="Jaana Kokkonen" userId="fd0ea1af-346e-4258-bc54-cec630bd1122" providerId="ADAL" clId="{C5A178CE-C265-4D3D-B4AC-AACD84F38937}" dt="2025-12-17T13:58:52.911" v="99" actId="478"/>
          <ac:picMkLst>
            <pc:docMk/>
            <pc:sldMk cId="1782040403" sldId="302"/>
            <ac:picMk id="4" creationId="{D6B310B7-C08D-B44B-2F8E-8B720DC5B7AD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0:00.735" v="759" actId="1076"/>
        <pc:sldMkLst>
          <pc:docMk/>
          <pc:sldMk cId="1034062763" sldId="303"/>
        </pc:sldMkLst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1034062763" sldId="303"/>
            <ac:spMk id="5" creationId="{0F0F4F73-FAD5-42AF-803A-F5CB469F4881}"/>
          </ac:spMkLst>
        </pc:spChg>
        <pc:spChg chg="mod">
          <ac:chgData name="Jaana Kokkonen" userId="fd0ea1af-346e-4258-bc54-cec630bd1122" providerId="ADAL" clId="{C5A178CE-C265-4D3D-B4AC-AACD84F38937}" dt="2025-12-17T14:50:00.735" v="759" actId="1076"/>
          <ac:spMkLst>
            <pc:docMk/>
            <pc:sldMk cId="1034062763" sldId="303"/>
            <ac:spMk id="9" creationId="{D1BF3CB7-51E3-4298-BD41-69D32F08F08A}"/>
          </ac:spMkLst>
        </pc:spChg>
        <pc:picChg chg="add mod">
          <ac:chgData name="Jaana Kokkonen" userId="fd0ea1af-346e-4258-bc54-cec630bd1122" providerId="ADAL" clId="{C5A178CE-C265-4D3D-B4AC-AACD84F38937}" dt="2025-12-17T14:03:35.823" v="161" actId="962"/>
          <ac:picMkLst>
            <pc:docMk/>
            <pc:sldMk cId="1034062763" sldId="303"/>
            <ac:picMk id="2" creationId="{44E85544-120D-FA35-A650-8CB773BB2C38}"/>
          </ac:picMkLst>
        </pc:picChg>
        <pc:picChg chg="del">
          <ac:chgData name="Jaana Kokkonen" userId="fd0ea1af-346e-4258-bc54-cec630bd1122" providerId="ADAL" clId="{C5A178CE-C265-4D3D-B4AC-AACD84F38937}" dt="2025-12-17T14:02:42.947" v="132" actId="478"/>
          <ac:picMkLst>
            <pc:docMk/>
            <pc:sldMk cId="1034062763" sldId="303"/>
            <ac:picMk id="4" creationId="{9FB4B7C1-57DE-8F17-05DC-22C8818C8612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0:24.091" v="763" actId="1035"/>
        <pc:sldMkLst>
          <pc:docMk/>
          <pc:sldMk cId="770563027" sldId="304"/>
        </pc:sldMkLst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770563027" sldId="304"/>
            <ac:spMk id="5" creationId="{C2CF70F9-5DE3-40FE-BDE5-3750A446A0BA}"/>
          </ac:spMkLst>
        </pc:spChg>
        <pc:spChg chg="mod">
          <ac:chgData name="Jaana Kokkonen" userId="fd0ea1af-346e-4258-bc54-cec630bd1122" providerId="ADAL" clId="{C5A178CE-C265-4D3D-B4AC-AACD84F38937}" dt="2025-12-17T14:50:24.091" v="763" actId="1035"/>
          <ac:spMkLst>
            <pc:docMk/>
            <pc:sldMk cId="770563027" sldId="304"/>
            <ac:spMk id="11" creationId="{B9138EEF-264B-49D5-9D42-5102630C8F56}"/>
          </ac:spMkLst>
        </pc:spChg>
        <pc:picChg chg="del">
          <ac:chgData name="Jaana Kokkonen" userId="fd0ea1af-346e-4258-bc54-cec630bd1122" providerId="ADAL" clId="{C5A178CE-C265-4D3D-B4AC-AACD84F38937}" dt="2025-12-17T14:06:49.863" v="163" actId="478"/>
          <ac:picMkLst>
            <pc:docMk/>
            <pc:sldMk cId="770563027" sldId="304"/>
            <ac:picMk id="2" creationId="{F86AB2EF-E4A8-3C97-81B6-C3F233C5FD67}"/>
          </ac:picMkLst>
        </pc:picChg>
        <pc:picChg chg="add mod">
          <ac:chgData name="Jaana Kokkonen" userId="fd0ea1af-346e-4258-bc54-cec630bd1122" providerId="ADAL" clId="{C5A178CE-C265-4D3D-B4AC-AACD84F38937}" dt="2025-12-17T14:07:59.337" v="206" actId="962"/>
          <ac:picMkLst>
            <pc:docMk/>
            <pc:sldMk cId="770563027" sldId="304"/>
            <ac:picMk id="3" creationId="{15BC0CD5-DA50-A049-2796-9389AD4D3775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0:17.454" v="762" actId="1037"/>
        <pc:sldMkLst>
          <pc:docMk/>
          <pc:sldMk cId="1698576920" sldId="305"/>
        </pc:sldMkLst>
        <pc:spChg chg="mod">
          <ac:chgData name="Jaana Kokkonen" userId="fd0ea1af-346e-4258-bc54-cec630bd1122" providerId="ADAL" clId="{C5A178CE-C265-4D3D-B4AC-AACD84F38937}" dt="2025-12-17T14:50:17.454" v="762" actId="1037"/>
          <ac:spMkLst>
            <pc:docMk/>
            <pc:sldMk cId="1698576920" sldId="305"/>
            <ac:spMk id="3" creationId="{B8759A39-1AA6-44A7-B92E-4AF52897EA59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1698576920" sldId="305"/>
            <ac:spMk id="5" creationId="{EA81A4C1-6A51-4DC1-BE16-80C67F090E61}"/>
          </ac:spMkLst>
        </pc:spChg>
        <pc:picChg chg="add mod">
          <ac:chgData name="Jaana Kokkonen" userId="fd0ea1af-346e-4258-bc54-cec630bd1122" providerId="ADAL" clId="{C5A178CE-C265-4D3D-B4AC-AACD84F38937}" dt="2025-12-17T14:09:41.584" v="235" actId="962"/>
          <ac:picMkLst>
            <pc:docMk/>
            <pc:sldMk cId="1698576920" sldId="305"/>
            <ac:picMk id="2" creationId="{9712AA34-B47D-2816-B997-691989BA3ED2}"/>
          </ac:picMkLst>
        </pc:picChg>
        <pc:picChg chg="del">
          <ac:chgData name="Jaana Kokkonen" userId="fd0ea1af-346e-4258-bc54-cec630bd1122" providerId="ADAL" clId="{C5A178CE-C265-4D3D-B4AC-AACD84F38937}" dt="2025-12-17T14:09:06.632" v="210" actId="478"/>
          <ac:picMkLst>
            <pc:docMk/>
            <pc:sldMk cId="1698576920" sldId="305"/>
            <ac:picMk id="6" creationId="{614DF87F-E10A-1FCD-E5B3-5CE5B2BE0F77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0:40.093" v="765" actId="1037"/>
        <pc:sldMkLst>
          <pc:docMk/>
          <pc:sldMk cId="522866529" sldId="306"/>
        </pc:sldMkLst>
        <pc:spChg chg="mod">
          <ac:chgData name="Jaana Kokkonen" userId="fd0ea1af-346e-4258-bc54-cec630bd1122" providerId="ADAL" clId="{C5A178CE-C265-4D3D-B4AC-AACD84F38937}" dt="2025-12-17T14:50:40.093" v="765" actId="1037"/>
          <ac:spMkLst>
            <pc:docMk/>
            <pc:sldMk cId="522866529" sldId="306"/>
            <ac:spMk id="2" creationId="{4A0879C4-9D42-4331-95FE-65052B12C096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522866529" sldId="306"/>
            <ac:spMk id="5" creationId="{A1FD5E5D-8FFD-433D-A6CB-CB0CFCC41C48}"/>
          </ac:spMkLst>
        </pc:spChg>
        <pc:picChg chg="del">
          <ac:chgData name="Jaana Kokkonen" userId="fd0ea1af-346e-4258-bc54-cec630bd1122" providerId="ADAL" clId="{C5A178CE-C265-4D3D-B4AC-AACD84F38937}" dt="2025-12-17T14:10:51.075" v="237" actId="478"/>
          <ac:picMkLst>
            <pc:docMk/>
            <pc:sldMk cId="522866529" sldId="306"/>
            <ac:picMk id="3" creationId="{07B22999-157C-3EC7-A3AA-1A765BBEE30A}"/>
          </ac:picMkLst>
        </pc:picChg>
        <pc:picChg chg="add mod">
          <ac:chgData name="Jaana Kokkonen" userId="fd0ea1af-346e-4258-bc54-cec630bd1122" providerId="ADAL" clId="{C5A178CE-C265-4D3D-B4AC-AACD84F38937}" dt="2025-12-17T14:13:00.757" v="336" actId="962"/>
          <ac:picMkLst>
            <pc:docMk/>
            <pc:sldMk cId="522866529" sldId="306"/>
            <ac:picMk id="4" creationId="{8329FFA7-17FF-7281-EF1E-2E08D6493FCF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0:50.248" v="767" actId="1037"/>
        <pc:sldMkLst>
          <pc:docMk/>
          <pc:sldMk cId="4135884892" sldId="307"/>
        </pc:sldMkLst>
        <pc:spChg chg="mod">
          <ac:chgData name="Jaana Kokkonen" userId="fd0ea1af-346e-4258-bc54-cec630bd1122" providerId="ADAL" clId="{C5A178CE-C265-4D3D-B4AC-AACD84F38937}" dt="2025-12-17T14:50:50.248" v="767" actId="1037"/>
          <ac:spMkLst>
            <pc:docMk/>
            <pc:sldMk cId="4135884892" sldId="307"/>
            <ac:spMk id="2" creationId="{D5929ED1-EBC5-4899-A120-48CD6BD6D32F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4135884892" sldId="307"/>
            <ac:spMk id="5" creationId="{3E9D0DD7-4818-4290-B3E2-224066D4017D}"/>
          </ac:spMkLst>
        </pc:spChg>
        <pc:picChg chg="add mod">
          <ac:chgData name="Jaana Kokkonen" userId="fd0ea1af-346e-4258-bc54-cec630bd1122" providerId="ADAL" clId="{C5A178CE-C265-4D3D-B4AC-AACD84F38937}" dt="2025-12-17T14:14:41.654" v="374" actId="1035"/>
          <ac:picMkLst>
            <pc:docMk/>
            <pc:sldMk cId="4135884892" sldId="307"/>
            <ac:picMk id="3" creationId="{A5984A9D-87E2-09AD-06C7-7581DC34265E}"/>
          </ac:picMkLst>
        </pc:picChg>
        <pc:picChg chg="del">
          <ac:chgData name="Jaana Kokkonen" userId="fd0ea1af-346e-4258-bc54-cec630bd1122" providerId="ADAL" clId="{C5A178CE-C265-4D3D-B4AC-AACD84F38937}" dt="2025-12-17T14:13:37.671" v="338" actId="478"/>
          <ac:picMkLst>
            <pc:docMk/>
            <pc:sldMk cId="4135884892" sldId="307"/>
            <ac:picMk id="6" creationId="{6BC337F6-7EFD-9F9A-67AF-C9D570F44A61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0:57.453" v="772" actId="1037"/>
        <pc:sldMkLst>
          <pc:docMk/>
          <pc:sldMk cId="967759210" sldId="308"/>
        </pc:sldMkLst>
        <pc:spChg chg="mod">
          <ac:chgData name="Jaana Kokkonen" userId="fd0ea1af-346e-4258-bc54-cec630bd1122" providerId="ADAL" clId="{C5A178CE-C265-4D3D-B4AC-AACD84F38937}" dt="2025-12-17T14:50:57.453" v="772" actId="1037"/>
          <ac:spMkLst>
            <pc:docMk/>
            <pc:sldMk cId="967759210" sldId="308"/>
            <ac:spMk id="3" creationId="{DA64559F-6267-481B-8C8F-001772ABE54E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967759210" sldId="308"/>
            <ac:spMk id="5" creationId="{E2242C67-FF8F-4E5D-AC21-CFF3701955B3}"/>
          </ac:spMkLst>
        </pc:spChg>
        <pc:picChg chg="add mod">
          <ac:chgData name="Jaana Kokkonen" userId="fd0ea1af-346e-4258-bc54-cec630bd1122" providerId="ADAL" clId="{C5A178CE-C265-4D3D-B4AC-AACD84F38937}" dt="2025-12-17T14:16:30.769" v="403" actId="962"/>
          <ac:picMkLst>
            <pc:docMk/>
            <pc:sldMk cId="967759210" sldId="308"/>
            <ac:picMk id="2" creationId="{565D27A1-4724-89DD-6007-4F73B6CB79B8}"/>
          </ac:picMkLst>
        </pc:picChg>
        <pc:picChg chg="del">
          <ac:chgData name="Jaana Kokkonen" userId="fd0ea1af-346e-4258-bc54-cec630bd1122" providerId="ADAL" clId="{C5A178CE-C265-4D3D-B4AC-AACD84F38937}" dt="2025-12-17T14:15:46.442" v="376" actId="478"/>
          <ac:picMkLst>
            <pc:docMk/>
            <pc:sldMk cId="967759210" sldId="308"/>
            <ac:picMk id="4" creationId="{91A969A9-8020-A8F7-E332-65EBD829738D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1:17.698" v="782" actId="20577"/>
        <pc:sldMkLst>
          <pc:docMk/>
          <pc:sldMk cId="3916083627" sldId="309"/>
        </pc:sldMkLst>
        <pc:spChg chg="mod">
          <ac:chgData name="Jaana Kokkonen" userId="fd0ea1af-346e-4258-bc54-cec630bd1122" providerId="ADAL" clId="{C5A178CE-C265-4D3D-B4AC-AACD84F38937}" dt="2025-12-17T14:51:05.585" v="776" actId="1037"/>
          <ac:spMkLst>
            <pc:docMk/>
            <pc:sldMk cId="3916083627" sldId="309"/>
            <ac:spMk id="2" creationId="{FF26CA5E-BA42-4F6B-A1FF-EB758D406760}"/>
          </ac:spMkLst>
        </pc:spChg>
        <pc:spChg chg="mod">
          <ac:chgData name="Jaana Kokkonen" userId="fd0ea1af-346e-4258-bc54-cec630bd1122" providerId="ADAL" clId="{C5A178CE-C265-4D3D-B4AC-AACD84F38937}" dt="2025-12-17T14:51:17.698" v="782" actId="20577"/>
          <ac:spMkLst>
            <pc:docMk/>
            <pc:sldMk cId="3916083627" sldId="309"/>
            <ac:spMk id="5" creationId="{FAB1D0BA-8AF1-41DA-9480-627CA3EF44EB}"/>
          </ac:spMkLst>
        </pc:spChg>
        <pc:picChg chg="add mod">
          <ac:chgData name="Jaana Kokkonen" userId="fd0ea1af-346e-4258-bc54-cec630bd1122" providerId="ADAL" clId="{C5A178CE-C265-4D3D-B4AC-AACD84F38937}" dt="2025-12-17T14:18:10.528" v="432" actId="962"/>
          <ac:picMkLst>
            <pc:docMk/>
            <pc:sldMk cId="3916083627" sldId="309"/>
            <ac:picMk id="3" creationId="{FBBEB4E7-9C49-C08B-BC20-878CE820B89D}"/>
          </ac:picMkLst>
        </pc:picChg>
        <pc:picChg chg="del">
          <ac:chgData name="Jaana Kokkonen" userId="fd0ea1af-346e-4258-bc54-cec630bd1122" providerId="ADAL" clId="{C5A178CE-C265-4D3D-B4AC-AACD84F38937}" dt="2025-12-17T14:17:23.531" v="405" actId="478"/>
          <ac:picMkLst>
            <pc:docMk/>
            <pc:sldMk cId="3916083627" sldId="309"/>
            <ac:picMk id="7" creationId="{C38AC786-497B-EADC-B635-4B1F5FA3046E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1:30.366" v="786" actId="1036"/>
        <pc:sldMkLst>
          <pc:docMk/>
          <pc:sldMk cId="1558336287" sldId="310"/>
        </pc:sldMkLst>
        <pc:spChg chg="mod">
          <ac:chgData name="Jaana Kokkonen" userId="fd0ea1af-346e-4258-bc54-cec630bd1122" providerId="ADAL" clId="{C5A178CE-C265-4D3D-B4AC-AACD84F38937}" dt="2025-12-17T14:23:16.862" v="525" actId="1036"/>
          <ac:spMkLst>
            <pc:docMk/>
            <pc:sldMk cId="1558336287" sldId="310"/>
            <ac:spMk id="2" creationId="{00000000-0000-0000-0000-000000000000}"/>
          </ac:spMkLst>
        </pc:spChg>
        <pc:spChg chg="mod">
          <ac:chgData name="Jaana Kokkonen" userId="fd0ea1af-346e-4258-bc54-cec630bd1122" providerId="ADAL" clId="{C5A178CE-C265-4D3D-B4AC-AACD84F38937}" dt="2025-12-17T14:51:30.366" v="786" actId="1036"/>
          <ac:spMkLst>
            <pc:docMk/>
            <pc:sldMk cId="1558336287" sldId="310"/>
            <ac:spMk id="4" creationId="{DEBA0474-6FA9-4AAA-8407-6AE9C0A7BD89}"/>
          </ac:spMkLst>
        </pc:spChg>
        <pc:spChg chg="mod">
          <ac:chgData name="Jaana Kokkonen" userId="fd0ea1af-346e-4258-bc54-cec630bd1122" providerId="ADAL" clId="{C5A178CE-C265-4D3D-B4AC-AACD84F38937}" dt="2025-12-17T14:23:41.454" v="528" actId="1035"/>
          <ac:spMkLst>
            <pc:docMk/>
            <pc:sldMk cId="1558336287" sldId="310"/>
            <ac:spMk id="6" creationId="{91045EB8-75AA-4FBE-8956-057C1E977290}"/>
          </ac:spMkLst>
        </pc:spChg>
        <pc:picChg chg="del">
          <ac:chgData name="Jaana Kokkonen" userId="fd0ea1af-346e-4258-bc54-cec630bd1122" providerId="ADAL" clId="{C5A178CE-C265-4D3D-B4AC-AACD84F38937}" dt="2025-12-17T14:19:32.605" v="434" actId="478"/>
          <ac:picMkLst>
            <pc:docMk/>
            <pc:sldMk cId="1558336287" sldId="310"/>
            <ac:picMk id="3" creationId="{B1943688-7EF0-14E8-ED5D-9E47D122A309}"/>
          </ac:picMkLst>
        </pc:picChg>
        <pc:picChg chg="add del mod">
          <ac:chgData name="Jaana Kokkonen" userId="fd0ea1af-346e-4258-bc54-cec630bd1122" providerId="ADAL" clId="{C5A178CE-C265-4D3D-B4AC-AACD84F38937}" dt="2025-12-17T14:22:53.593" v="520" actId="478"/>
          <ac:picMkLst>
            <pc:docMk/>
            <pc:sldMk cId="1558336287" sldId="310"/>
            <ac:picMk id="5" creationId="{17A6E90F-E9EB-61C5-2CF3-6505F4FDCEEA}"/>
          </ac:picMkLst>
        </pc:picChg>
        <pc:picChg chg="add mod">
          <ac:chgData name="Jaana Kokkonen" userId="fd0ea1af-346e-4258-bc54-cec630bd1122" providerId="ADAL" clId="{C5A178CE-C265-4D3D-B4AC-AACD84F38937}" dt="2025-12-17T14:23:04.738" v="524" actId="14100"/>
          <ac:picMkLst>
            <pc:docMk/>
            <pc:sldMk cId="1558336287" sldId="310"/>
            <ac:picMk id="7" creationId="{95F3F118-285A-1096-338A-E491F1D60282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26:25.056" v="582" actId="20577"/>
        <pc:sldMkLst>
          <pc:docMk/>
          <pc:sldMk cId="2085485388" sldId="311"/>
        </pc:sldMkLst>
        <pc:spChg chg="mod">
          <ac:chgData name="Jaana Kokkonen" userId="fd0ea1af-346e-4258-bc54-cec630bd1122" providerId="ADAL" clId="{C5A178CE-C265-4D3D-B4AC-AACD84F38937}" dt="2025-12-17T14:25:58.293" v="570" actId="1037"/>
          <ac:spMkLst>
            <pc:docMk/>
            <pc:sldMk cId="2085485388" sldId="311"/>
            <ac:spMk id="2" creationId="{0AA5F811-00AC-41DF-9F4F-23F56C3A44C7}"/>
          </ac:spMkLst>
        </pc:spChg>
        <pc:spChg chg="mod">
          <ac:chgData name="Jaana Kokkonen" userId="fd0ea1af-346e-4258-bc54-cec630bd1122" providerId="ADAL" clId="{C5A178CE-C265-4D3D-B4AC-AACD84F38937}" dt="2025-12-17T14:26:25.056" v="582" actId="20577"/>
          <ac:spMkLst>
            <pc:docMk/>
            <pc:sldMk cId="2085485388" sldId="311"/>
            <ac:spMk id="5" creationId="{14C7DA77-FB86-4B0C-8048-EBCF7E0C7CF9}"/>
          </ac:spMkLst>
        </pc:spChg>
        <pc:picChg chg="add mod">
          <ac:chgData name="Jaana Kokkonen" userId="fd0ea1af-346e-4258-bc54-cec630bd1122" providerId="ADAL" clId="{C5A178CE-C265-4D3D-B4AC-AACD84F38937}" dt="2025-12-17T14:26:04.515" v="574" actId="1035"/>
          <ac:picMkLst>
            <pc:docMk/>
            <pc:sldMk cId="2085485388" sldId="311"/>
            <ac:picMk id="3" creationId="{FF787192-1D7E-66C7-871D-655373A899EB}"/>
          </ac:picMkLst>
        </pc:picChg>
        <pc:picChg chg="del">
          <ac:chgData name="Jaana Kokkonen" userId="fd0ea1af-346e-4258-bc54-cec630bd1122" providerId="ADAL" clId="{C5A178CE-C265-4D3D-B4AC-AACD84F38937}" dt="2025-12-17T14:24:58.855" v="530" actId="478"/>
          <ac:picMkLst>
            <pc:docMk/>
            <pc:sldMk cId="2085485388" sldId="311"/>
            <ac:picMk id="4" creationId="{44A115A6-AD8B-C27D-D3D8-81645333F16A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1:46.237" v="787" actId="1037"/>
        <pc:sldMkLst>
          <pc:docMk/>
          <pc:sldMk cId="1924513413" sldId="312"/>
        </pc:sldMkLst>
        <pc:spChg chg="mod">
          <ac:chgData name="Jaana Kokkonen" userId="fd0ea1af-346e-4258-bc54-cec630bd1122" providerId="ADAL" clId="{C5A178CE-C265-4D3D-B4AC-AACD84F38937}" dt="2025-12-17T14:51:46.237" v="787" actId="1037"/>
          <ac:spMkLst>
            <pc:docMk/>
            <pc:sldMk cId="1924513413" sldId="312"/>
            <ac:spMk id="3" creationId="{D1CB4C68-A07C-40C5-A161-63DABD524F3B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1924513413" sldId="312"/>
            <ac:spMk id="6" creationId="{4F2589BD-FFCD-4273-9C66-93E854D1EDE1}"/>
          </ac:spMkLst>
        </pc:spChg>
        <pc:picChg chg="del">
          <ac:chgData name="Jaana Kokkonen" userId="fd0ea1af-346e-4258-bc54-cec630bd1122" providerId="ADAL" clId="{C5A178CE-C265-4D3D-B4AC-AACD84F38937}" dt="2025-12-17T14:32:12.594" v="585" actId="478"/>
          <ac:picMkLst>
            <pc:docMk/>
            <pc:sldMk cId="1924513413" sldId="312"/>
            <ac:picMk id="2" creationId="{53ACAE06-D741-AC2C-3624-65B53239B0C1}"/>
          </ac:picMkLst>
        </pc:picChg>
        <pc:picChg chg="add mod">
          <ac:chgData name="Jaana Kokkonen" userId="fd0ea1af-346e-4258-bc54-cec630bd1122" providerId="ADAL" clId="{C5A178CE-C265-4D3D-B4AC-AACD84F38937}" dt="2025-12-17T14:33:00.076" v="614" actId="962"/>
          <ac:picMkLst>
            <pc:docMk/>
            <pc:sldMk cId="1924513413" sldId="312"/>
            <ac:picMk id="4" creationId="{9DE9A59D-26C4-10A8-9703-9C24B7A84591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37:07.923" v="651" actId="962"/>
        <pc:sldMkLst>
          <pc:docMk/>
          <pc:sldMk cId="2418700326" sldId="313"/>
        </pc:sldMkLst>
        <pc:spChg chg="mod">
          <ac:chgData name="Jaana Kokkonen" userId="fd0ea1af-346e-4258-bc54-cec630bd1122" providerId="ADAL" clId="{C5A178CE-C265-4D3D-B4AC-AACD84F38937}" dt="2025-12-17T14:35:01.832" v="619" actId="1036"/>
          <ac:spMkLst>
            <pc:docMk/>
            <pc:sldMk cId="2418700326" sldId="313"/>
            <ac:spMk id="3" creationId="{CD7C7620-2DBD-4586-8894-5994A858EC5D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2418700326" sldId="313"/>
            <ac:spMk id="5" creationId="{F684CAA0-E545-4F8A-A021-577DD70D78D9}"/>
          </ac:spMkLst>
        </pc:spChg>
        <pc:picChg chg="del">
          <ac:chgData name="Jaana Kokkonen" userId="fd0ea1af-346e-4258-bc54-cec630bd1122" providerId="ADAL" clId="{C5A178CE-C265-4D3D-B4AC-AACD84F38937}" dt="2025-12-17T14:35:43.823" v="621" actId="478"/>
          <ac:picMkLst>
            <pc:docMk/>
            <pc:sldMk cId="2418700326" sldId="313"/>
            <ac:picMk id="2" creationId="{5384E783-AC6B-E5A5-B94B-64CA1B5A6870}"/>
          </ac:picMkLst>
        </pc:picChg>
        <pc:picChg chg="add mod">
          <ac:chgData name="Jaana Kokkonen" userId="fd0ea1af-346e-4258-bc54-cec630bd1122" providerId="ADAL" clId="{C5A178CE-C265-4D3D-B4AC-AACD84F38937}" dt="2025-12-17T14:37:07.923" v="651" actId="962"/>
          <ac:picMkLst>
            <pc:docMk/>
            <pc:sldMk cId="2418700326" sldId="313"/>
            <ac:picMk id="4" creationId="{518D348A-1BBA-B080-D785-E0B38EF9A557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39:02.277" v="684" actId="962"/>
        <pc:sldMkLst>
          <pc:docMk/>
          <pc:sldMk cId="3221171135" sldId="314"/>
        </pc:sldMkLst>
        <pc:spChg chg="mod">
          <ac:chgData name="Jaana Kokkonen" userId="fd0ea1af-346e-4258-bc54-cec630bd1122" providerId="ADAL" clId="{C5A178CE-C265-4D3D-B4AC-AACD84F38937}" dt="2025-12-17T08:23:15.778" v="2"/>
          <ac:spMkLst>
            <pc:docMk/>
            <pc:sldMk cId="3221171135" sldId="314"/>
            <ac:spMk id="3" creationId="{12BAEBA5-9E49-4D64-8A26-6C3C8A3486C1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3221171135" sldId="314"/>
            <ac:spMk id="5" creationId="{61DBC16C-0E8E-408E-BD2D-C55DD4942547}"/>
          </ac:spMkLst>
        </pc:spChg>
        <pc:picChg chg="add mod">
          <ac:chgData name="Jaana Kokkonen" userId="fd0ea1af-346e-4258-bc54-cec630bd1122" providerId="ADAL" clId="{C5A178CE-C265-4D3D-B4AC-AACD84F38937}" dt="2025-12-17T14:39:02.277" v="684" actId="962"/>
          <ac:picMkLst>
            <pc:docMk/>
            <pc:sldMk cId="3221171135" sldId="314"/>
            <ac:picMk id="2" creationId="{2584C56A-C983-BD12-F1BB-886331C19F68}"/>
          </ac:picMkLst>
        </pc:picChg>
        <pc:picChg chg="del">
          <ac:chgData name="Jaana Kokkonen" userId="fd0ea1af-346e-4258-bc54-cec630bd1122" providerId="ADAL" clId="{C5A178CE-C265-4D3D-B4AC-AACD84F38937}" dt="2025-12-17T14:38:18.498" v="653" actId="478"/>
          <ac:picMkLst>
            <pc:docMk/>
            <pc:sldMk cId="3221171135" sldId="314"/>
            <ac:picMk id="6" creationId="{B64A60C7-2F7F-4CBF-2387-6080363BF467}"/>
          </ac:picMkLst>
        </pc:picChg>
      </pc:sldChg>
      <pc:sldChg chg="addSp delSp modSp mod">
        <pc:chgData name="Jaana Kokkonen" userId="fd0ea1af-346e-4258-bc54-cec630bd1122" providerId="ADAL" clId="{C5A178CE-C265-4D3D-B4AC-AACD84F38937}" dt="2025-12-17T14:52:02.783" v="788" actId="1036"/>
        <pc:sldMkLst>
          <pc:docMk/>
          <pc:sldMk cId="2029031423" sldId="315"/>
        </pc:sldMkLst>
        <pc:spChg chg="mod">
          <ac:chgData name="Jaana Kokkonen" userId="fd0ea1af-346e-4258-bc54-cec630bd1122" providerId="ADAL" clId="{C5A178CE-C265-4D3D-B4AC-AACD84F38937}" dt="2025-12-17T14:43:35.084" v="696" actId="1037"/>
          <ac:spMkLst>
            <pc:docMk/>
            <pc:sldMk cId="2029031423" sldId="315"/>
            <ac:spMk id="3" creationId="{F0A25C05-9E10-47C4-8C92-D065DBE27780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2029031423" sldId="315"/>
            <ac:spMk id="5" creationId="{395730C1-1D6D-4A77-B887-BFC93E905AE3}"/>
          </ac:spMkLst>
        </pc:spChg>
        <pc:picChg chg="del">
          <ac:chgData name="Jaana Kokkonen" userId="fd0ea1af-346e-4258-bc54-cec630bd1122" providerId="ADAL" clId="{C5A178CE-C265-4D3D-B4AC-AACD84F38937}" dt="2025-12-17T14:42:27.259" v="686" actId="478"/>
          <ac:picMkLst>
            <pc:docMk/>
            <pc:sldMk cId="2029031423" sldId="315"/>
            <ac:picMk id="2" creationId="{B276279C-6E55-7C77-76A6-087D4757A63A}"/>
          </ac:picMkLst>
        </pc:picChg>
        <pc:picChg chg="add mod">
          <ac:chgData name="Jaana Kokkonen" userId="fd0ea1af-346e-4258-bc54-cec630bd1122" providerId="ADAL" clId="{C5A178CE-C265-4D3D-B4AC-AACD84F38937}" dt="2025-12-17T14:52:02.783" v="788" actId="1036"/>
          <ac:picMkLst>
            <pc:docMk/>
            <pc:sldMk cId="2029031423" sldId="315"/>
            <ac:picMk id="4" creationId="{05271FAF-621A-4749-CD9D-4610ED7E7718}"/>
          </ac:picMkLst>
        </pc:picChg>
      </pc:sldChg>
      <pc:sldChg chg="modSp mod">
        <pc:chgData name="Jaana Kokkonen" userId="fd0ea1af-346e-4258-bc54-cec630bd1122" providerId="ADAL" clId="{C5A178CE-C265-4D3D-B4AC-AACD84F38937}" dt="2025-12-17T13:56:46.350" v="96" actId="1037"/>
        <pc:sldMkLst>
          <pc:docMk/>
          <pc:sldMk cId="1625820490" sldId="317"/>
        </pc:sldMkLst>
        <pc:spChg chg="mod">
          <ac:chgData name="Jaana Kokkonen" userId="fd0ea1af-346e-4258-bc54-cec630bd1122" providerId="ADAL" clId="{C5A178CE-C265-4D3D-B4AC-AACD84F38937}" dt="2025-12-17T13:56:13.519" v="95" actId="1036"/>
          <ac:spMkLst>
            <pc:docMk/>
            <pc:sldMk cId="1625820490" sldId="317"/>
            <ac:spMk id="3" creationId="{6C5312DF-A6D4-442E-98D2-CC9A1CA2AB28}"/>
          </ac:spMkLst>
        </pc:spChg>
        <pc:spChg chg="mod">
          <ac:chgData name="Jaana Kokkonen" userId="fd0ea1af-346e-4258-bc54-cec630bd1122" providerId="ADAL" clId="{C5A178CE-C265-4D3D-B4AC-AACD84F38937}" dt="2025-12-17T13:56:46.350" v="96" actId="1037"/>
          <ac:spMkLst>
            <pc:docMk/>
            <pc:sldMk cId="1625820490" sldId="317"/>
            <ac:spMk id="7" creationId="{60D7BD7B-3077-4534-83BB-AFE687F03266}"/>
          </ac:spMkLst>
        </pc:spChg>
        <pc:graphicFrameChg chg="mod modGraphic">
          <ac:chgData name="Jaana Kokkonen" userId="fd0ea1af-346e-4258-bc54-cec630bd1122" providerId="ADAL" clId="{C5A178CE-C265-4D3D-B4AC-AACD84F38937}" dt="2025-12-17T13:55:32.035" v="92"/>
          <ac:graphicFrameMkLst>
            <pc:docMk/>
            <pc:sldMk cId="1625820490" sldId="317"/>
            <ac:graphicFrameMk id="2" creationId="{AA62BFCE-8962-439D-B47E-F0CC623B73F2}"/>
          </ac:graphicFrameMkLst>
        </pc:graphicFrameChg>
        <pc:graphicFrameChg chg="mod modGraphic">
          <ac:chgData name="Jaana Kokkonen" userId="fd0ea1af-346e-4258-bc54-cec630bd1122" providerId="ADAL" clId="{C5A178CE-C265-4D3D-B4AC-AACD84F38937}" dt="2025-12-17T13:56:46.350" v="96" actId="1037"/>
          <ac:graphicFrameMkLst>
            <pc:docMk/>
            <pc:sldMk cId="1625820490" sldId="317"/>
            <ac:graphicFrameMk id="61500" creationId="{00000000-0000-0000-0000-000000000000}"/>
          </ac:graphicFrameMkLst>
        </pc:graphicFrameChg>
      </pc:sldChg>
      <pc:sldChg chg="addSp delSp modSp mod">
        <pc:chgData name="Jaana Kokkonen" userId="fd0ea1af-346e-4258-bc54-cec630bd1122" providerId="ADAL" clId="{C5A178CE-C265-4D3D-B4AC-AACD84F38937}" dt="2025-12-17T14:52:12.070" v="789" actId="1035"/>
        <pc:sldMkLst>
          <pc:docMk/>
          <pc:sldMk cId="1994438041" sldId="318"/>
        </pc:sldMkLst>
        <pc:spChg chg="mod">
          <ac:chgData name="Jaana Kokkonen" userId="fd0ea1af-346e-4258-bc54-cec630bd1122" providerId="ADAL" clId="{C5A178CE-C265-4D3D-B4AC-AACD84F38937}" dt="2025-12-17T14:52:12.070" v="789" actId="1035"/>
          <ac:spMkLst>
            <pc:docMk/>
            <pc:sldMk cId="1994438041" sldId="318"/>
            <ac:spMk id="3" creationId="{0F31B9DC-7C8C-449A-8D35-A423DDE139BB}"/>
          </ac:spMkLst>
        </pc:spChg>
        <pc:spChg chg="mod">
          <ac:chgData name="Jaana Kokkonen" userId="fd0ea1af-346e-4258-bc54-cec630bd1122" providerId="ADAL" clId="{C5A178CE-C265-4D3D-B4AC-AACD84F38937}" dt="2025-12-17T08:22:46.579" v="1"/>
          <ac:spMkLst>
            <pc:docMk/>
            <pc:sldMk cId="1994438041" sldId="318"/>
            <ac:spMk id="6" creationId="{9F3BB1C1-39F9-45A9-B9EB-9615F8B63F31}"/>
          </ac:spMkLst>
        </pc:spChg>
        <pc:spChg chg="mod">
          <ac:chgData name="Jaana Kokkonen" userId="fd0ea1af-346e-4258-bc54-cec630bd1122" providerId="ADAL" clId="{C5A178CE-C265-4D3D-B4AC-AACD84F38937}" dt="2025-12-17T08:47:14.041" v="12" actId="20577"/>
          <ac:spMkLst>
            <pc:docMk/>
            <pc:sldMk cId="1994438041" sldId="318"/>
            <ac:spMk id="7" creationId="{00000000-0000-0000-0000-000000000000}"/>
          </ac:spMkLst>
        </pc:spChg>
        <pc:picChg chg="del">
          <ac:chgData name="Jaana Kokkonen" userId="fd0ea1af-346e-4258-bc54-cec630bd1122" providerId="ADAL" clId="{C5A178CE-C265-4D3D-B4AC-AACD84F38937}" dt="2025-12-17T14:47:55.942" v="722" actId="478"/>
          <ac:picMkLst>
            <pc:docMk/>
            <pc:sldMk cId="1994438041" sldId="318"/>
            <ac:picMk id="2" creationId="{2A93AF43-6DB5-C225-6F94-5DAD0F6244BE}"/>
          </ac:picMkLst>
        </pc:picChg>
        <pc:picChg chg="add mod">
          <ac:chgData name="Jaana Kokkonen" userId="fd0ea1af-346e-4258-bc54-cec630bd1122" providerId="ADAL" clId="{C5A178CE-C265-4D3D-B4AC-AACD84F38937}" dt="2025-12-17T14:49:01.722" v="756" actId="962"/>
          <ac:picMkLst>
            <pc:docMk/>
            <pc:sldMk cId="1994438041" sldId="318"/>
            <ac:picMk id="4" creationId="{0856B5D7-D6D5-8B31-B8FE-5310358D4004}"/>
          </ac:picMkLst>
        </pc:picChg>
      </pc:sldChg>
      <pc:sldChg chg="modSp">
        <pc:chgData name="Jaana Kokkonen" userId="fd0ea1af-346e-4258-bc54-cec630bd1122" providerId="ADAL" clId="{C5A178CE-C265-4D3D-B4AC-AACD84F38937}" dt="2025-12-17T08:22:03.231" v="0"/>
        <pc:sldMkLst>
          <pc:docMk/>
          <pc:sldMk cId="1467957244" sldId="803"/>
        </pc:sldMkLst>
        <pc:spChg chg="mod">
          <ac:chgData name="Jaana Kokkonen" userId="fd0ea1af-346e-4258-bc54-cec630bd1122" providerId="ADAL" clId="{C5A178CE-C265-4D3D-B4AC-AACD84F38937}" dt="2025-12-17T08:22:03.231" v="0"/>
          <ac:spMkLst>
            <pc:docMk/>
            <pc:sldMk cId="1467957244" sldId="803"/>
            <ac:spMk id="2" creationId="{995AC411-15E3-42BD-8333-73629B57A6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5AC411-15E3-42BD-8333-73629B57A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32" y="1340768"/>
            <a:ext cx="10153128" cy="2790306"/>
          </a:xfrm>
        </p:spPr>
        <p:txBody>
          <a:bodyPr/>
          <a:lstStyle/>
          <a:p>
            <a:r>
              <a:rPr lang="fi-FI" sz="3200" dirty="0"/>
              <a:t>Työssäkäynti: väestön pääasiallinen toiminta 2000 - 2024</a:t>
            </a:r>
          </a:p>
        </p:txBody>
      </p:sp>
    </p:spTree>
    <p:extLst>
      <p:ext uri="{BB962C8B-B14F-4D97-AF65-F5344CB8AC3E}">
        <p14:creationId xmlns:p14="http://schemas.microsoft.com/office/powerpoint/2010/main" val="146795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6CA5E-BA42-4F6B-A1FF-EB758D40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15888"/>
            <a:ext cx="10801200" cy="736848"/>
          </a:xfrm>
        </p:spPr>
        <p:txBody>
          <a:bodyPr/>
          <a:lstStyle/>
          <a:p>
            <a:r>
              <a:rPr lang="fi-FI" dirty="0"/>
              <a:t>Työvoiman ulkopuolella olevien lukumäärä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FAB1D0BA-8AF1-41DA-9480-627CA3EF44EB}"/>
              </a:ext>
            </a:extLst>
          </p:cNvPr>
          <p:cNvSpPr txBox="1">
            <a:spLocks/>
          </p:cNvSpPr>
          <p:nvPr/>
        </p:nvSpPr>
        <p:spPr bwMode="auto">
          <a:xfrm>
            <a:off x="479376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Viivakaavio: työvoiman ulkopuolella olevien lukumäärä Etelä-Savossa 2000-2024. Työvoiman ulkopuolella olevien lukumäärä on laskenut vuoden 2000 luvusta 85 377 vuoden 2024 lukuun 73 481 vuoden 2025 aluejaolla tarkasteltuna.">
            <a:extLst>
              <a:ext uri="{FF2B5EF4-FFF2-40B4-BE49-F238E27FC236}">
                <a16:creationId xmlns:a16="http://schemas.microsoft.com/office/drawing/2014/main" id="{FBBEB4E7-9C49-C08B-BC20-878CE820B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96752"/>
            <a:ext cx="974167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EBA0474-6FA9-4AAA-8407-6AE9C0A7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2532"/>
            <a:ext cx="11377264" cy="600164"/>
          </a:xfrm>
        </p:spPr>
        <p:txBody>
          <a:bodyPr/>
          <a:lstStyle/>
          <a:p>
            <a:r>
              <a:rPr lang="fi-FI" dirty="0"/>
              <a:t>Työvoiman ulkopuolella olevat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1045EB8-75AA-4FBE-8956-057C1E977290}"/>
              </a:ext>
            </a:extLst>
          </p:cNvPr>
          <p:cNvSpPr txBox="1">
            <a:spLocks/>
          </p:cNvSpPr>
          <p:nvPr/>
        </p:nvSpPr>
        <p:spPr bwMode="auto">
          <a:xfrm>
            <a:off x="623392" y="6525344"/>
            <a:ext cx="11521280" cy="2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23392" y="5949280"/>
            <a:ext cx="9289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Työeläkeuudistuksesta johtuen vuonna 2005 työllisten alaikäraja työssäkäyntitilastossa nousi 15 ikävuodesta 18 vuoteen. Muutos näkyy nuorten työllisyyden vähenemisenä ja opiskelijoiden määrän kasvuna..</a:t>
            </a:r>
          </a:p>
        </p:txBody>
      </p:sp>
      <p:pic>
        <p:nvPicPr>
          <p:cNvPr id="7" name="Kuva 6" descr="Pylväskaavio: työvoiman ulkopuolella olevat Etelä-Savossa 2000-2024. Työvoiman ulkopuolella olevien määrä on laskenut vuodesta 2000, jolloin heitä oli yli 85 000. Vuonna 2024 työvoiman ulkopuolella olevien määrä oli yhteensä 73 481, näistä 0-14-vuotiaita 14 871, opiskelijoita ja koululaisia 7 628, varusmiehiä ja siviilipalvelusmiehiä 195, eläkeläisiä 47 416 ja muita työvoiman ulkopuolella olevia 3 371.">
            <a:extLst>
              <a:ext uri="{FF2B5EF4-FFF2-40B4-BE49-F238E27FC236}">
                <a16:creationId xmlns:a16="http://schemas.microsoft.com/office/drawing/2014/main" id="{95F3F118-285A-1096-338A-E491F1D6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785060"/>
            <a:ext cx="9433048" cy="49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A5F811-00AC-41DF-9F4F-23F56C3A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648"/>
            <a:ext cx="8298000" cy="576064"/>
          </a:xfrm>
        </p:spPr>
        <p:txBody>
          <a:bodyPr/>
          <a:lstStyle/>
          <a:p>
            <a:r>
              <a:rPr lang="fi-FI" dirty="0"/>
              <a:t>0-14-vuotiaat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4C7DA77-FB86-4B0C-8048-EBCF7E0C7CF9}"/>
              </a:ext>
            </a:extLst>
          </p:cNvPr>
          <p:cNvSpPr txBox="1">
            <a:spLocks/>
          </p:cNvSpPr>
          <p:nvPr/>
        </p:nvSpPr>
        <p:spPr bwMode="auto">
          <a:xfrm>
            <a:off x="407368" y="6525344"/>
            <a:ext cx="117373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Viivakaavio: 0-14-vuotiaat Etelä-Savossa 2000-2024. Määrä on laskenut vuoden 2000 luvusta 25 454 vuoden 2024 lukuun 14 871 vuoden 2025 aluejaolla tarkasteltuna.">
            <a:extLst>
              <a:ext uri="{FF2B5EF4-FFF2-40B4-BE49-F238E27FC236}">
                <a16:creationId xmlns:a16="http://schemas.microsoft.com/office/drawing/2014/main" id="{FF787192-1D7E-66C7-871D-655373A8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2" y="1052736"/>
            <a:ext cx="9851754" cy="50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1CB4C68-A07C-40C5-A161-63DABD52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585176" cy="504056"/>
          </a:xfrm>
        </p:spPr>
        <p:txBody>
          <a:bodyPr/>
          <a:lstStyle/>
          <a:p>
            <a:r>
              <a:rPr lang="fi-FI" dirty="0"/>
              <a:t>Opiskelijat ja koululaiset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4F2589BD-FFCD-4273-9C66-93E854D1EDE1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6CAE7AB-6268-48A3-863D-F73C559467D3}"/>
              </a:ext>
            </a:extLst>
          </p:cNvPr>
          <p:cNvSpPr txBox="1"/>
          <p:nvPr/>
        </p:nvSpPr>
        <p:spPr>
          <a:xfrm>
            <a:off x="623392" y="5919663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/>
              <a:t>Työeläkeuudistuksesta johtuen vuonna 2005 työllisten alaikäraja työssäkäyntitilastossa nousi 15 ikävuodesta 18 vuoteen. Muutos näkyy nuorten työllisyyden vähenemisenä ja opiskelijoiden määrän kasvuna.</a:t>
            </a:r>
          </a:p>
        </p:txBody>
      </p:sp>
      <p:pic>
        <p:nvPicPr>
          <p:cNvPr id="4" name="Kuva 3" descr="Viivakaavio: opiskelijat ja koululaiset Etelä-Savossa 2000-2024. Opiskelijoiden ja koululaisten määrä on laskenut vuoden 2000 luvusta 12 353 vuoden 2024 lukuun 7 628 vuoden 2025 aluejaolla tarkasteltuna.">
            <a:extLst>
              <a:ext uri="{FF2B5EF4-FFF2-40B4-BE49-F238E27FC236}">
                <a16:creationId xmlns:a16="http://schemas.microsoft.com/office/drawing/2014/main" id="{9DE9A59D-26C4-10A8-9703-9C24B7A8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" y="933829"/>
            <a:ext cx="9577064" cy="48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1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7C7620-2DBD-4586-8894-5994A858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9793088" cy="864096"/>
          </a:xfrm>
        </p:spPr>
        <p:txBody>
          <a:bodyPr/>
          <a:lstStyle/>
          <a:p>
            <a:r>
              <a:rPr lang="fi-FI" dirty="0"/>
              <a:t>Varusmiehet ja siviilipalvelusmiehet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F684CAA0-E545-4F8A-A021-577DD70D78D9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Viivakaavio: varusmiehet ja siviilipalvelusmiehet Etelä-Savossa 2000-2024. Määrä on laskenut vuoden 2000 luvusta 564 vuoden 2024 lukuun 195 vuoden 2025 aluejaolla tarkasteltuna. ">
            <a:extLst>
              <a:ext uri="{FF2B5EF4-FFF2-40B4-BE49-F238E27FC236}">
                <a16:creationId xmlns:a16="http://schemas.microsoft.com/office/drawing/2014/main" id="{518D348A-1BBA-B080-D785-E0B38EF9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68759"/>
            <a:ext cx="9505056" cy="49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2BAEBA5-9E49-4D64-8A26-6C3C8A34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585176" cy="576064"/>
          </a:xfrm>
        </p:spPr>
        <p:txBody>
          <a:bodyPr/>
          <a:lstStyle/>
          <a:p>
            <a:r>
              <a:rPr lang="fi-FI" dirty="0"/>
              <a:t>Eläkeläiset Etelä-Savossa 2000 - 2024</a:t>
            </a:r>
            <a:r>
              <a:rPr lang="fi-FI" sz="2800" b="0" dirty="0"/>
              <a:t> 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61DBC16C-0E8E-408E-BD2D-C55DD4942547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: eläkeläiset Etelä-Savossa 2000-2024. Eläkeläisten määrä on noussut vuoden 2000 luvusta 42 484 vuoden 2024 lukuun 47 416 vuoden 2025 aluejaolla tarkasteltuna. ">
            <a:extLst>
              <a:ext uri="{FF2B5EF4-FFF2-40B4-BE49-F238E27FC236}">
                <a16:creationId xmlns:a16="http://schemas.microsoft.com/office/drawing/2014/main" id="{2584C56A-C983-BD12-F1BB-886331C1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052736"/>
            <a:ext cx="937887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0A25C05-9E10-47C4-8C92-D065DBE2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9865096" cy="864096"/>
          </a:xfrm>
        </p:spPr>
        <p:txBody>
          <a:bodyPr/>
          <a:lstStyle/>
          <a:p>
            <a:r>
              <a:rPr lang="fi-FI" dirty="0"/>
              <a:t>Muut työvoiman ulkopuolella olevat Etelä-Savossa 2000 - 2024</a:t>
            </a:r>
            <a:r>
              <a:rPr lang="fi-FI" sz="2000" b="0" dirty="0"/>
              <a:t>, 1.1.2025 aluejako</a:t>
            </a:r>
            <a:endParaRPr lang="fi-FI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95730C1-1D6D-4A77-B887-BFC93E905AE3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Viivakaavio: muut työvoiman ulkopuolella olevat Etelä-Savossa 2000-2024. Määrä on laskenut vuoden 2000 luvusta 4 522 vuoden 2024 lukuun 3 371 vuoden 2025 aluejaolla tarkasteltuna.">
            <a:extLst>
              <a:ext uri="{FF2B5EF4-FFF2-40B4-BE49-F238E27FC236}">
                <a16:creationId xmlns:a16="http://schemas.microsoft.com/office/drawing/2014/main" id="{05271FAF-621A-4749-CD9D-4610ED7E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396302"/>
            <a:ext cx="9351289" cy="47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3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31B9DC-7C8C-449A-8D35-A423DDE139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801200" cy="792088"/>
          </a:xfrm>
        </p:spPr>
        <p:txBody>
          <a:bodyPr/>
          <a:lstStyle/>
          <a:p>
            <a:r>
              <a:rPr lang="fi-FI" dirty="0"/>
              <a:t>Taloudellinen huoltosuhde Etelä-Savossa ja koko maassa 2000 - 2024</a:t>
            </a:r>
            <a:r>
              <a:rPr lang="fi-FI" sz="2000" b="0" dirty="0"/>
              <a:t>, 1.1.2025 aluejako</a:t>
            </a:r>
            <a:endParaRPr lang="fi-FI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F3BB1C1-39F9-45A9-B9EB-9615F8B63F31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sp>
        <p:nvSpPr>
          <p:cNvPr id="7" name="Title 11"/>
          <p:cNvSpPr txBox="1">
            <a:spLocks/>
          </p:cNvSpPr>
          <p:nvPr/>
        </p:nvSpPr>
        <p:spPr bwMode="auto">
          <a:xfrm>
            <a:off x="623392" y="6093296"/>
            <a:ext cx="9793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1400" dirty="0">
                <a:solidFill>
                  <a:srgbClr val="000000"/>
                </a:solidFill>
                <a:latin typeface="Arial" charset="-52"/>
                <a:cs typeface="Arial" charset="-52"/>
              </a:rPr>
              <a:t>Taloudellinen huoltosuhde: montako työvoiman ulkopuolella olevaa ja työtöntä on sataa työllistä kohti</a:t>
            </a:r>
          </a:p>
        </p:txBody>
      </p:sp>
      <p:pic>
        <p:nvPicPr>
          <p:cNvPr id="4" name="Kuva 3" descr="Viivakaavio: taloudellinen huoltosuhde Etelä-Savossa ja koko maassa 2000-2024. Huoltosuhde on vaihdellut kyseisellä ajanjaksolla vain vähän, ja samansuuntaisesti sekä Etelä-Savossa että koko maassa. Vuonna 2024 huoltosuhde oli Etelä-Savossa 165,4 ja koko maassa 132,6 vuoden 2025 aluejaolla tarkasteltuna.">
            <a:extLst>
              <a:ext uri="{FF2B5EF4-FFF2-40B4-BE49-F238E27FC236}">
                <a16:creationId xmlns:a16="http://schemas.microsoft.com/office/drawing/2014/main" id="{0856B5D7-D6D5-8B31-B8FE-5310358D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1" y="1171579"/>
            <a:ext cx="9265577" cy="47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C5312DF-A6D4-442E-98D2-CC9A1CA2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80728"/>
            <a:ext cx="10225136" cy="900000"/>
          </a:xfrm>
        </p:spPr>
        <p:txBody>
          <a:bodyPr/>
          <a:lstStyle/>
          <a:p>
            <a:r>
              <a:rPr lang="fi-FI" dirty="0"/>
              <a:t>Väestö pääasiallisen toiminnan mukaan Etelä-Savon maakunnassa 2000 - 2024</a:t>
            </a:r>
            <a:r>
              <a:rPr lang="fi-FI" sz="2000" b="0" dirty="0"/>
              <a:t>, 1.1.2025 aluejako</a:t>
            </a:r>
            <a:endParaRPr lang="fi-FI" b="0" dirty="0"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AA62BFCE-8962-439D-B47E-F0CC623B7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73663"/>
              </p:ext>
            </p:extLst>
          </p:nvPr>
        </p:nvGraphicFramePr>
        <p:xfrm>
          <a:off x="651268" y="1005774"/>
          <a:ext cx="9721080" cy="5026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2">
                  <a:extLst>
                    <a:ext uri="{9D8B030D-6E8A-4147-A177-3AD203B41FA5}">
                      <a16:colId xmlns:a16="http://schemas.microsoft.com/office/drawing/2014/main" val="1560740841"/>
                    </a:ext>
                  </a:extLst>
                </a:gridCol>
                <a:gridCol w="636616">
                  <a:extLst>
                    <a:ext uri="{9D8B030D-6E8A-4147-A177-3AD203B41FA5}">
                      <a16:colId xmlns:a16="http://schemas.microsoft.com/office/drawing/2014/main" val="15408399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455077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3504615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2740259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92367693"/>
                    </a:ext>
                  </a:extLst>
                </a:gridCol>
                <a:gridCol w="898463">
                  <a:extLst>
                    <a:ext uri="{9D8B030D-6E8A-4147-A177-3AD203B41FA5}">
                      <a16:colId xmlns:a16="http://schemas.microsoft.com/office/drawing/2014/main" val="3582670160"/>
                    </a:ext>
                  </a:extLst>
                </a:gridCol>
                <a:gridCol w="685713">
                  <a:extLst>
                    <a:ext uri="{9D8B030D-6E8A-4147-A177-3AD203B41FA5}">
                      <a16:colId xmlns:a16="http://schemas.microsoft.com/office/drawing/2014/main" val="41229473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5666335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8922470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603259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2464684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4932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18115955"/>
                    </a:ext>
                  </a:extLst>
                </a:gridCol>
              </a:tblGrid>
              <a:tr h="69659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u="none" strike="noStrike" dirty="0">
                          <a:effectLst/>
                        </a:rPr>
                        <a:t>Vuosi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u="none" strike="noStrike" dirty="0">
                          <a:effectLst/>
                        </a:rPr>
                        <a:t>Koko väestö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u="none" strike="noStrike">
                          <a:effectLst/>
                        </a:rPr>
                        <a:t>15-74 -vuotiaat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Työvoima yhteensä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Työlliset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Työttömät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 dirty="0">
                          <a:effectLst/>
                        </a:rPr>
                        <a:t>Työvoiman ulkopuolella olevat yhteensä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0-14-vuotiaat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Opiskelijat, koululaiset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Varusmiehet, siviilipalvelus-miehet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 dirty="0">
                          <a:effectLst/>
                        </a:rPr>
                        <a:t>Eläke-</a:t>
                      </a:r>
                      <a:r>
                        <a:rPr lang="fi-FI" sz="1050" u="none" strike="noStrike" dirty="0" err="1">
                          <a:effectLst/>
                        </a:rPr>
                        <a:t>läiset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>
                          <a:effectLst/>
                        </a:rPr>
                        <a:t>Muut työvoiman ulkopuolella olevat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 dirty="0">
                          <a:effectLst/>
                        </a:rPr>
                        <a:t>*Huolto-suhde, Etelä-Savo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 dirty="0">
                          <a:effectLst/>
                        </a:rPr>
                        <a:t>*Huolto-suhde, koko maa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0629807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156 117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117 983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70 740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58 129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85 377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25 454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12 353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42 484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346452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154 978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116 973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69 653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58 342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11 311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85 325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24 882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12 337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43 087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2739942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153 864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115 986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68 878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58 189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10 689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84 986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24 339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11 984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43 481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49380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152 965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115 190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68 561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58 303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10 258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84 404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23 785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11 741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43 772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964704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152 171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114 474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68 158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57 883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10 275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84 013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23 238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11 709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44 048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517414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151 395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113 759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67 085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57 436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9 649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84 310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22 636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12 139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44 669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5760316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150 471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112 959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66 858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58 624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8 234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83 613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22 166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11 869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44 815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55450068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149 032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111 722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66 464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59 154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82 568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21 616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45 070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9658677"/>
                  </a:ext>
                </a:extLst>
              </a:tr>
              <a:tr h="1581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147 892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110 739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66 005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58 405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7 600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81 887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21 222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10 711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45 404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4810661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146 979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110 139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65 191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56 408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8 783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81 788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20 717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10 620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45 993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591490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146 166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109 387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64 744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56 830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7 914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81 422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20 308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10 630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46 125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7386019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145 353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108 708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64 408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56 744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7 664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80 945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19 993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10 239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46 495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5076954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144 393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107 932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63 906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55 796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80 487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19 590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10 171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46 724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3357794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143 638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107 072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63 404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54 454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8 950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80 234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19 323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10 039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47 070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108348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142 746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106 080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63 099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53 483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9 616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79 647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19 069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9 769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47 226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6358714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141 621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105 294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61 888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51 691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10 197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79 733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18 771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9 742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47 568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143,2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314176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140 422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103 974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61 319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51 991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9 328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79 103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18 382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9 357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47 803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5670521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138 822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102 873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59 574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51 872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7 702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79 248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17 996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9 181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344731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136 474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100 933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58 483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51 802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6 681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77 991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17 447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8 384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1293082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134 314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99 120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56 747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50 469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77 567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16 884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8 321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48 508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7687173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132 702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97 439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56 237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48 568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7 669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76 465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16 396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8 285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48 227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29566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131 688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96 229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55 795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49 623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6 172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75 893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15 934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8 065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2683058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130 451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94 771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55 606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49 871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5 735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74 845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7 727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47 977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12792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129 914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93 810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55 526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48 895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6 631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74 388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15 218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7 569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47 938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389877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129 376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92 911</a:t>
                      </a:r>
                    </a:p>
                  </a:txBody>
                  <a:tcPr marL="0" marR="72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55 895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48 739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7 156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73 481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14 871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7 628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47 416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8241886"/>
                  </a:ext>
                </a:extLst>
              </a:tr>
            </a:tbl>
          </a:graphicData>
        </a:graphic>
      </p:graphicFrame>
      <p:graphicFrame>
        <p:nvGraphicFramePr>
          <p:cNvPr id="6150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05052"/>
              </p:ext>
            </p:extLst>
          </p:nvPr>
        </p:nvGraphicFramePr>
        <p:xfrm>
          <a:off x="551384" y="6048712"/>
          <a:ext cx="9077964" cy="548640"/>
        </p:xfrm>
        <a:graphic>
          <a:graphicData uri="http://schemas.openxmlformats.org/drawingml/2006/table">
            <a:tbl>
              <a:tblPr firstRow="1"/>
              <a:tblGrid>
                <a:gridCol w="907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8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Työeläkeuudistuksesta johtuen vuonna 2005 työllisten alaikäraja työssäkäyntitilastossa nousi 15 ikävuodesta 18 vuoteen. Muutos näkyy nuorten työllisyyden vähenemisenä ja opiskelijoiden määrän kasvuna.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Taloudellinen huoltosuhde: montako työvoiman ulkopuolella olevaa ja työtöntä on sataa työllistä kohti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11">
            <a:extLst>
              <a:ext uri="{FF2B5EF4-FFF2-40B4-BE49-F238E27FC236}">
                <a16:creationId xmlns:a16="http://schemas.microsoft.com/office/drawing/2014/main" id="{60D7BD7B-3077-4534-83BB-AFE687F03266}"/>
              </a:ext>
            </a:extLst>
          </p:cNvPr>
          <p:cNvSpPr txBox="1">
            <a:spLocks/>
          </p:cNvSpPr>
          <p:nvPr/>
        </p:nvSpPr>
        <p:spPr bwMode="auto">
          <a:xfrm>
            <a:off x="556340" y="6580584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62582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2">
            <a:extLst>
              <a:ext uri="{FF2B5EF4-FFF2-40B4-BE49-F238E27FC236}">
                <a16:creationId xmlns:a16="http://schemas.microsoft.com/office/drawing/2014/main" id="{43DCAF8C-DEEC-4F7A-970D-754E1079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5" y="260648"/>
            <a:ext cx="8297862" cy="513035"/>
          </a:xfrm>
        </p:spPr>
        <p:txBody>
          <a:bodyPr/>
          <a:lstStyle/>
          <a:p>
            <a:r>
              <a:rPr lang="fi-FI" dirty="0"/>
              <a:t>Väestö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0C8DC52-303A-4E6E-8D3B-83A611909B1D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: väestö Etelä-Savossa 2000-2024. Väestön määrä on laskenut vuoden 2000 luvusta 156 117 vuoden 2024 lukuun 129 376 vuoden 2025 aluejaolla tarkasteltuna.">
            <a:extLst>
              <a:ext uri="{FF2B5EF4-FFF2-40B4-BE49-F238E27FC236}">
                <a16:creationId xmlns:a16="http://schemas.microsoft.com/office/drawing/2014/main" id="{558A8A72-4CD5-F26B-90E3-4EFF056C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980728"/>
            <a:ext cx="994533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4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2">
            <a:extLst>
              <a:ext uri="{FF2B5EF4-FFF2-40B4-BE49-F238E27FC236}">
                <a16:creationId xmlns:a16="http://schemas.microsoft.com/office/drawing/2014/main" id="{D1BF3CB7-51E3-4298-BD41-69D32F08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28" y="330779"/>
            <a:ext cx="8297862" cy="513035"/>
          </a:xfrm>
        </p:spPr>
        <p:txBody>
          <a:bodyPr/>
          <a:lstStyle/>
          <a:p>
            <a:r>
              <a:rPr lang="fi-FI" dirty="0"/>
              <a:t>15-74-vuotiaat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0F0F4F73-FAD5-42AF-803A-F5CB469F4881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: 15-74-vuotiaat Etelä-Savossa 2000-2024. 15-74-vuotiaiden määrä on laskenut vuoden 2000 luvusta 117 983 vuoden 2024 lukuun 92 911 vuoden 2025 aluejaolla tarkasteltuna.">
            <a:extLst>
              <a:ext uri="{FF2B5EF4-FFF2-40B4-BE49-F238E27FC236}">
                <a16:creationId xmlns:a16="http://schemas.microsoft.com/office/drawing/2014/main" id="{44E85544-120D-FA35-A650-8CB773B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979446"/>
            <a:ext cx="9793088" cy="52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6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2">
            <a:extLst>
              <a:ext uri="{FF2B5EF4-FFF2-40B4-BE49-F238E27FC236}">
                <a16:creationId xmlns:a16="http://schemas.microsoft.com/office/drawing/2014/main" id="{B9138EEF-264B-49D5-9D42-5102630C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32" y="188640"/>
            <a:ext cx="10729192" cy="864096"/>
          </a:xfrm>
        </p:spPr>
        <p:txBody>
          <a:bodyPr/>
          <a:lstStyle/>
          <a:p>
            <a:r>
              <a:rPr lang="fi-FI" dirty="0"/>
              <a:t>Työvoima ja työvoiman ulkopuolella olevat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C2CF70F9-5DE3-40FE-BDE5-3750A446A0BA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ylväskaavio: työvoima ja työvoiman ulkopuolella olevat Etelä-Savossa 2000-2024. Sekä työvoiman että työvoiman ulkopuolella olevien määrä on laskenut vuodesta 2000. Vuonna 2024 työvoiman määrä oli 55 895 ja työvoiman ulkopuolella olevien määrä 73 481 vuoden 2025 aluejaolla tarkasteltuna.">
            <a:extLst>
              <a:ext uri="{FF2B5EF4-FFF2-40B4-BE49-F238E27FC236}">
                <a16:creationId xmlns:a16="http://schemas.microsoft.com/office/drawing/2014/main" id="{15BC0CD5-DA50-A049-2796-9389AD4D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268760"/>
            <a:ext cx="958220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6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8759A39-1AA6-44A7-B92E-4AF52897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8298000" cy="504056"/>
          </a:xfrm>
        </p:spPr>
        <p:txBody>
          <a:bodyPr/>
          <a:lstStyle/>
          <a:p>
            <a:r>
              <a:rPr lang="fi-FI" dirty="0"/>
              <a:t>Työvoima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EA81A4C1-6A51-4DC1-BE16-80C67F090E61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: Työvoima Etelä-Savossa 2000-2024. Työvoiman määrä on laskenut vuoden 2000 luvusta 70 740 vuoden 2024 lukuun 55 895 vuoden 2025 aluejaolla tarkasteltuna.">
            <a:extLst>
              <a:ext uri="{FF2B5EF4-FFF2-40B4-BE49-F238E27FC236}">
                <a16:creationId xmlns:a16="http://schemas.microsoft.com/office/drawing/2014/main" id="{9712AA34-B47D-2816-B997-691989BA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24744"/>
            <a:ext cx="9667749" cy="50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7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879C4-9D42-4331-95FE-65052B12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9289032" cy="864096"/>
          </a:xfrm>
        </p:spPr>
        <p:txBody>
          <a:bodyPr/>
          <a:lstStyle/>
          <a:p>
            <a:r>
              <a:rPr lang="fi-FI" dirty="0"/>
              <a:t>Työvoima (työlliset ja työttömät)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1FD5E5D-8FFD-433D-A6CB-CB0CFCC41C48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ylväskaavio: työvoima (työlliset ja työttömät) Etelä-Savossa 2000-2024. Sekä työllisten että työttömien määrä on laskenut vuodesta 2000. Vuonna 2024 työllisten määrä oli 48 739 ja työttömien määrä 7 156 vuoden 2025 aluejaolla tarkasteltuna.">
            <a:extLst>
              <a:ext uri="{FF2B5EF4-FFF2-40B4-BE49-F238E27FC236}">
                <a16:creationId xmlns:a16="http://schemas.microsoft.com/office/drawing/2014/main" id="{8329FFA7-17FF-7281-EF1E-2E08D649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340767"/>
            <a:ext cx="9649072" cy="50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929ED1-EBC5-4899-A120-48CD6BD6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8298000" cy="569789"/>
          </a:xfrm>
        </p:spPr>
        <p:txBody>
          <a:bodyPr/>
          <a:lstStyle/>
          <a:p>
            <a:r>
              <a:rPr lang="fi-FI" dirty="0"/>
              <a:t>Työlliset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E9D0DD7-4818-4290-B3E2-224066D4017D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Viivakaavio: työlliset Etelä-Savossa 2000-2024. Työllisten määrä on laskenut vuoden 2000 luvusta 58 129 vuoden 2024 lukuun 48 739 vuoden 2025 aluejaolla tarkasteltuna. ">
            <a:extLst>
              <a:ext uri="{FF2B5EF4-FFF2-40B4-BE49-F238E27FC236}">
                <a16:creationId xmlns:a16="http://schemas.microsoft.com/office/drawing/2014/main" id="{A5984A9D-87E2-09AD-06C7-7581DC34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983186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A64559F-6267-481B-8C8F-001772AB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64"/>
            <a:ext cx="8298000" cy="504056"/>
          </a:xfrm>
        </p:spPr>
        <p:txBody>
          <a:bodyPr/>
          <a:lstStyle/>
          <a:p>
            <a:r>
              <a:rPr lang="fi-FI" dirty="0"/>
              <a:t>Työttömät Etelä-Savossa 2000 - 2024</a:t>
            </a:r>
            <a:r>
              <a:rPr lang="fi-FI" sz="2000" b="0" dirty="0"/>
              <a:t>, 1.1.2025 aluejako</a:t>
            </a:r>
            <a:endParaRPr lang="fi-FI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E2242C67-FF8F-4E5D-AC21-CFF3701955B3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521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</a:t>
            </a:r>
            <a:r>
              <a:rPr lang="fi-FI" sz="1100" dirty="0">
                <a:solidFill>
                  <a:srgbClr val="000000"/>
                </a:solidFill>
                <a:latin typeface="Arial" charset="-52"/>
                <a:cs typeface="Arial" charset="-52"/>
              </a:rPr>
              <a:t>Tilastokeskus, työssäkäyntitilasto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17.12.2025 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: työttömät Etelä-Savossa 2000-2024. Työttömien määrä on laskenut vuoden 2000 luvusta 12 611 vuoden 2024 lukuun 7 156 vuoden 2025 aluejaolla tarkasteltuna.">
            <a:extLst>
              <a:ext uri="{FF2B5EF4-FFF2-40B4-BE49-F238E27FC236}">
                <a16:creationId xmlns:a16="http://schemas.microsoft.com/office/drawing/2014/main" id="{565D27A1-4724-89DD-6007-4F73B6CB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96752"/>
            <a:ext cx="9793088" cy="49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9210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12862</TotalTime>
  <Words>1201</Words>
  <Application>Microsoft Office PowerPoint</Application>
  <PresentationFormat>Laajakuva</PresentationFormat>
  <Paragraphs>402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ESAVO</vt:lpstr>
      <vt:lpstr>Työssäkäynti: väestön pääasiallinen toiminta 2000 - 2024</vt:lpstr>
      <vt:lpstr>Väestö pääasiallisen toiminnan mukaan Etelä-Savon maakunnassa 2000 - 2024, 1.1.2025 aluejako</vt:lpstr>
      <vt:lpstr>Väestö Etelä-Savossa 2000 - 2024, 1.1.2025 aluejako</vt:lpstr>
      <vt:lpstr>15-74-vuotiaat Etelä-Savossa 2000 - 2024, 1.1.2025 aluejako</vt:lpstr>
      <vt:lpstr>Työvoima ja työvoiman ulkopuolella olevat Etelä-Savossa 2000 - 2024, 1.1.2025 aluejako</vt:lpstr>
      <vt:lpstr>Työvoima Etelä-Savossa 2000 - 2024, 1.1.2025 aluejako</vt:lpstr>
      <vt:lpstr>Työvoima (työlliset ja työttömät) Etelä-Savossa 2000 - 2024, 1.1.2025 aluejako</vt:lpstr>
      <vt:lpstr>Työlliset Etelä-Savossa 2000 - 2024, 1.1.2025 aluejako</vt:lpstr>
      <vt:lpstr>Työttömät Etelä-Savossa 2000 - 2024, 1.1.2025 aluejako</vt:lpstr>
      <vt:lpstr>Työvoiman ulkopuolella olevien lukumäärä Etelä-Savossa 2000 - 2024, 1.1.2025 aluejako</vt:lpstr>
      <vt:lpstr>Työvoiman ulkopuolella olevat Etelä-Savossa 2000 - 2024, 1.1.2025 aluejako</vt:lpstr>
      <vt:lpstr>0-14-vuotiaat Etelä-Savossa 2000 - 2024, 1.1.2025 aluejako</vt:lpstr>
      <vt:lpstr>Opiskelijat ja koululaiset Etelä-Savossa 2000 - 2024, 1.1.2025 aluejako</vt:lpstr>
      <vt:lpstr>Varusmiehet ja siviilipalvelusmiehet Etelä-Savossa 2000 - 2024, 1.1.2025 aluejako</vt:lpstr>
      <vt:lpstr>Eläkeläiset Etelä-Savossa 2000 - 2024 , 1.1.2025 aluejako</vt:lpstr>
      <vt:lpstr>Muut työvoiman ulkopuolella olevat Etelä-Savossa 2000 - 2024, 1.1.2025 aluejako</vt:lpstr>
      <vt:lpstr>Taloudellinen huoltosuhde Etelä-Savossa ja koko maassa 2000 - 2024, 1.1.2025 aluejako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 pääasiallinen toiminta</dc:title>
  <dc:creator>Jaana Kokkonen</dc:creator>
  <cp:lastModifiedBy>Jaana Kokkonen</cp:lastModifiedBy>
  <cp:revision>74</cp:revision>
  <dcterms:created xsi:type="dcterms:W3CDTF">2020-02-25T14:36:39Z</dcterms:created>
  <dcterms:modified xsi:type="dcterms:W3CDTF">2025-12-17T14:52:13Z</dcterms:modified>
</cp:coreProperties>
</file>